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7F57-3A00-4F8E-9AFD-9FF8A9DAB0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8DA3-F2DD-425A-AE4E-2B4304C7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7F57-3A00-4F8E-9AFD-9FF8A9DAB0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8DA3-F2DD-425A-AE4E-2B4304C7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7F57-3A00-4F8E-9AFD-9FF8A9DAB0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8DA3-F2DD-425A-AE4E-2B4304C7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7F57-3A00-4F8E-9AFD-9FF8A9DAB0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8DA3-F2DD-425A-AE4E-2B4304C7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7F57-3A00-4F8E-9AFD-9FF8A9DAB0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8DA3-F2DD-425A-AE4E-2B4304C7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7F57-3A00-4F8E-9AFD-9FF8A9DAB0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8DA3-F2DD-425A-AE4E-2B4304C7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7F57-3A00-4F8E-9AFD-9FF8A9DAB0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8DA3-F2DD-425A-AE4E-2B4304C7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7F57-3A00-4F8E-9AFD-9FF8A9DAB0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8DA3-F2DD-425A-AE4E-2B4304C7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7F57-3A00-4F8E-9AFD-9FF8A9DAB0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8DA3-F2DD-425A-AE4E-2B4304C7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7F57-3A00-4F8E-9AFD-9FF8A9DAB0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8DA3-F2DD-425A-AE4E-2B4304C7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7F57-3A00-4F8E-9AFD-9FF8A9DAB0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48DA3-F2DD-425A-AE4E-2B4304C71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67F57-3A00-4F8E-9AFD-9FF8A9DAB0A7}" type="datetimeFigureOut">
              <a:rPr lang="en-US" smtClean="0"/>
              <a:t>5/16/2011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48DA3-F2DD-425A-AE4E-2B4304C71B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Sample%20paper.docx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Arts/</a:t>
            </a:r>
            <a:br>
              <a:rPr lang="en-US" dirty="0" smtClean="0"/>
            </a:b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Collaborative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Directions &amp; Expectations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 should be 1 to 2 pages in length (double spaced)</a:t>
            </a:r>
          </a:p>
          <a:p>
            <a:r>
              <a:rPr lang="en-US" dirty="0" smtClean="0"/>
              <a:t>At least 3 paragraphs (introduction, body, conclusion)</a:t>
            </a:r>
          </a:p>
          <a:p>
            <a:r>
              <a:rPr lang="en-US" dirty="0" smtClean="0"/>
              <a:t>Contain at least 2 in-text citations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 a Work Cited Page</a:t>
            </a:r>
          </a:p>
          <a:p>
            <a:r>
              <a:rPr lang="en-US" dirty="0" smtClean="0"/>
              <a:t>12 point font in Times New Roman</a:t>
            </a:r>
          </a:p>
          <a:p>
            <a:r>
              <a:rPr lang="en-US" dirty="0" smtClean="0"/>
              <a:t>1” margins on each side</a:t>
            </a:r>
          </a:p>
          <a:p>
            <a:r>
              <a:rPr lang="en-US" dirty="0" smtClean="0"/>
              <a:t>Header with name and page number</a:t>
            </a:r>
          </a:p>
          <a:p>
            <a:r>
              <a:rPr lang="en-US" dirty="0" smtClean="0"/>
              <a:t>Be well written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text citations are typed after you write ANY information that isn’t common knowledge that someone else thought of first. </a:t>
            </a:r>
          </a:p>
          <a:p>
            <a:pPr>
              <a:buNone/>
            </a:pPr>
            <a:r>
              <a:rPr lang="en-US" dirty="0" smtClean="0"/>
              <a:t>They contain the author’s last name and the page number. If an author’s name isn’t present, use the title of the article instead.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Most WebPages won’t have page numbers, so they aren’t necessary.</a:t>
            </a:r>
          </a:p>
          <a:p>
            <a:pPr>
              <a:buNone/>
            </a:pPr>
            <a:r>
              <a:rPr lang="en-US" dirty="0" smtClean="0">
                <a:hlinkClick r:id="rId2" action="ppaction://hlinkfile"/>
              </a:rPr>
              <a:t>See sample paper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How to double space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8600" y="4922837"/>
            <a:ext cx="8686800" cy="1935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Click on the “Home” tab</a:t>
            </a:r>
          </a:p>
          <a:p>
            <a:r>
              <a:rPr lang="en-US" dirty="0" smtClean="0"/>
              <a:t>Click on the icon that has the double headed arrow going vertically and click on “2.0”</a:t>
            </a:r>
          </a:p>
          <a:p>
            <a:r>
              <a:rPr lang="en-US" dirty="0" smtClean="0"/>
              <a:t>Do this before typing anything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1"/>
            <a:ext cx="921390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1” Margins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15000"/>
            <a:ext cx="8686800" cy="86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the “Page Layout” tab, click on “Margins”</a:t>
            </a:r>
          </a:p>
          <a:p>
            <a:r>
              <a:rPr lang="en-US" dirty="0" smtClean="0"/>
              <a:t>Select “Normal”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457" y="1187103"/>
            <a:ext cx="9205457" cy="4299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868362"/>
          </a:xfrm>
        </p:spPr>
        <p:txBody>
          <a:bodyPr/>
          <a:lstStyle/>
          <a:p>
            <a:r>
              <a:rPr lang="en-US" dirty="0" smtClean="0"/>
              <a:t>How to add a header</a:t>
            </a:r>
            <a:endParaRPr lang="en-US" dirty="0"/>
          </a:p>
        </p:txBody>
      </p:sp>
      <p:pic>
        <p:nvPicPr>
          <p:cNvPr id="6" name="Content Placeholder 5" descr="header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838200"/>
            <a:ext cx="8077200" cy="454120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5334000"/>
            <a:ext cx="8305800" cy="1295400"/>
          </a:xfrm>
        </p:spPr>
        <p:txBody>
          <a:bodyPr/>
          <a:lstStyle/>
          <a:p>
            <a:r>
              <a:rPr lang="en-US" dirty="0" smtClean="0"/>
              <a:t>In the “Insert” tab, click on “Header”</a:t>
            </a:r>
          </a:p>
          <a:p>
            <a:r>
              <a:rPr lang="en-US" dirty="0" smtClean="0"/>
              <a:t>Select “Blank”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Personalizing Header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648200"/>
            <a:ext cx="7772400" cy="182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Click on [Type Text]</a:t>
            </a:r>
          </a:p>
          <a:p>
            <a:r>
              <a:rPr lang="en-US" dirty="0" smtClean="0"/>
              <a:t>Type your last name</a:t>
            </a:r>
          </a:p>
          <a:p>
            <a:r>
              <a:rPr lang="en-US" dirty="0" smtClean="0"/>
              <a:t>Double click</a:t>
            </a:r>
          </a:p>
          <a:p>
            <a:r>
              <a:rPr lang="en-US" dirty="0" smtClean="0"/>
              <a:t>Click on the icon for right alignment in the “Home tab” right above “Paragraph”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0696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Add page numbers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4800600"/>
            <a:ext cx="91440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Click the cursor right after your last name, then hit the space bar one time</a:t>
            </a:r>
          </a:p>
          <a:p>
            <a:r>
              <a:rPr lang="en-US" dirty="0" smtClean="0"/>
              <a:t>On the “Insert” tab</a:t>
            </a:r>
          </a:p>
          <a:p>
            <a:r>
              <a:rPr lang="en-US" dirty="0" smtClean="0"/>
              <a:t>Click on “Page Number”</a:t>
            </a:r>
          </a:p>
          <a:p>
            <a:r>
              <a:rPr lang="en-US" dirty="0" smtClean="0"/>
              <a:t>Click on “Current Position”</a:t>
            </a:r>
          </a:p>
          <a:p>
            <a:r>
              <a:rPr lang="en-US" dirty="0" smtClean="0"/>
              <a:t>Select “Plain Number”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747" y="1143000"/>
            <a:ext cx="871834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279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Language Arts/ Science Collaborative Essay</vt:lpstr>
      <vt:lpstr>Paper Expectations</vt:lpstr>
      <vt:lpstr>In-Text Citation</vt:lpstr>
      <vt:lpstr>How to double space</vt:lpstr>
      <vt:lpstr>Get 1” Margins</vt:lpstr>
      <vt:lpstr>How to add a header</vt:lpstr>
      <vt:lpstr>Personalizing Header</vt:lpstr>
      <vt:lpstr>Add page numbers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Arts/ Science Collaborative Essay</dc:title>
  <dc:creator>Nikki</dc:creator>
  <cp:lastModifiedBy>Nikki</cp:lastModifiedBy>
  <cp:revision>4</cp:revision>
  <dcterms:created xsi:type="dcterms:W3CDTF">2011-05-16T21:44:28Z</dcterms:created>
  <dcterms:modified xsi:type="dcterms:W3CDTF">2011-05-16T22:52:22Z</dcterms:modified>
</cp:coreProperties>
</file>